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99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24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11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54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10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85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028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07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89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69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4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6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1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8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17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06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746B-2D7A-4B47-952A-F565903F3B6A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309270-6462-41C5-8A81-4499286E67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48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k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Możliwości pozyskiwania środków na dostosowania w obiektach kultury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Malwina Wysocka-Dziuba </a:t>
            </a:r>
          </a:p>
          <a:p>
            <a:r>
              <a:rPr lang="pl-PL" dirty="0"/>
              <a:t>Prezes Fundacji Szansa dla Niewidomych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1" b="19273"/>
          <a:stretch/>
        </p:blipFill>
        <p:spPr bwMode="auto">
          <a:xfrm>
            <a:off x="9322117" y="460020"/>
            <a:ext cx="2326005" cy="838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931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Dostępność kultury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Dostępność architektoniczna obiektów kultury, np.:</a:t>
            </a:r>
          </a:p>
          <a:p>
            <a:pPr lvl="1"/>
            <a:r>
              <a:rPr lang="pl-PL" dirty="0"/>
              <a:t>O</a:t>
            </a:r>
            <a:r>
              <a:rPr lang="pl-PL" dirty="0" smtClean="0"/>
              <a:t>znakowanie </a:t>
            </a:r>
            <a:r>
              <a:rPr lang="pl-PL" dirty="0"/>
              <a:t>pomieszczeń, oznaczenia </a:t>
            </a:r>
            <a:r>
              <a:rPr lang="pl-PL" dirty="0" smtClean="0"/>
              <a:t>schodów</a:t>
            </a:r>
          </a:p>
          <a:p>
            <a:pPr lvl="1"/>
            <a:r>
              <a:rPr lang="pl-PL" dirty="0" smtClean="0"/>
              <a:t>Podjazdy, windy, szerokie przejścia</a:t>
            </a:r>
          </a:p>
          <a:p>
            <a:pPr lvl="1"/>
            <a:r>
              <a:rPr lang="pl-PL" dirty="0" smtClean="0"/>
              <a:t>Pętle indukcyjne</a:t>
            </a:r>
          </a:p>
          <a:p>
            <a:r>
              <a:rPr lang="pl-PL" dirty="0" smtClean="0"/>
              <a:t>Dostępność informacyjna, np.:</a:t>
            </a:r>
          </a:p>
          <a:p>
            <a:pPr lvl="1"/>
            <a:r>
              <a:rPr lang="pl-PL" dirty="0" err="1" smtClean="0"/>
              <a:t>Audiodeskrypcja</a:t>
            </a:r>
            <a:r>
              <a:rPr lang="pl-PL" dirty="0" smtClean="0"/>
              <a:t> wystaw, obiektów</a:t>
            </a:r>
          </a:p>
          <a:p>
            <a:pPr lvl="1"/>
            <a:r>
              <a:rPr lang="pl-PL" dirty="0" smtClean="0"/>
              <a:t>Dotykowe eksponaty</a:t>
            </a:r>
          </a:p>
          <a:p>
            <a:pPr lvl="1"/>
            <a:r>
              <a:rPr lang="pl-PL" dirty="0" smtClean="0"/>
              <a:t>Publikacje brajlowskie, w druku transparentnym</a:t>
            </a:r>
          </a:p>
          <a:p>
            <a:pPr lvl="1"/>
            <a:r>
              <a:rPr lang="pl-PL" dirty="0" smtClean="0"/>
              <a:t>Wydarzenia angażujące wszystkie zmysły</a:t>
            </a:r>
          </a:p>
          <a:p>
            <a:pPr lvl="1"/>
            <a:r>
              <a:rPr lang="pl-PL" dirty="0" smtClean="0"/>
              <a:t>Tłumacz języka migowego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224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Ministerstwo Kultury i Dziedzictwa Narodowego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30486"/>
          </a:xfrm>
        </p:spPr>
        <p:txBody>
          <a:bodyPr>
            <a:normAutofit/>
          </a:bodyPr>
          <a:lstStyle/>
          <a:p>
            <a:r>
              <a:rPr lang="pl-PL" dirty="0" smtClean="0"/>
              <a:t>34 programy tematyczne, m.in.:</a:t>
            </a:r>
          </a:p>
          <a:p>
            <a:pPr lvl="1"/>
            <a:r>
              <a:rPr lang="pl-PL" dirty="0" smtClean="0"/>
              <a:t>Ochrona zabytków</a:t>
            </a:r>
          </a:p>
          <a:p>
            <a:pPr lvl="1"/>
            <a:r>
              <a:rPr lang="pl-PL" dirty="0" smtClean="0"/>
              <a:t>Muzyka, Muzyczny ślad</a:t>
            </a:r>
          </a:p>
          <a:p>
            <a:pPr lvl="1"/>
            <a:r>
              <a:rPr lang="pl-PL" dirty="0" smtClean="0"/>
              <a:t>Film, Teatr, Taniec</a:t>
            </a:r>
          </a:p>
          <a:p>
            <a:pPr lvl="1"/>
            <a:r>
              <a:rPr lang="pl-PL" dirty="0" smtClean="0"/>
              <a:t>Edukacja kulturalna, Edukacja artystyczna</a:t>
            </a:r>
          </a:p>
          <a:p>
            <a:pPr lvl="1"/>
            <a:r>
              <a:rPr lang="pl-PL" dirty="0"/>
              <a:t>Infrastruktura </a:t>
            </a:r>
            <a:r>
              <a:rPr lang="pl-PL" dirty="0" smtClean="0"/>
              <a:t>kultury</a:t>
            </a:r>
            <a:r>
              <a:rPr lang="pl-PL" dirty="0"/>
              <a:t>, Infrastruktura domów kultury, Infrastruktura </a:t>
            </a:r>
            <a:r>
              <a:rPr lang="pl-PL" dirty="0" smtClean="0"/>
              <a:t>szkolnictwa artystycznego</a:t>
            </a:r>
          </a:p>
          <a:p>
            <a:pPr lvl="1"/>
            <a:r>
              <a:rPr lang="pl-PL" dirty="0" smtClean="0"/>
              <a:t>Kultura cyfrowa</a:t>
            </a:r>
          </a:p>
          <a:p>
            <a:pPr lvl="1"/>
            <a:r>
              <a:rPr lang="pl-PL" dirty="0" smtClean="0"/>
              <a:t>Kultura Dostępna</a:t>
            </a:r>
          </a:p>
          <a:p>
            <a:pPr lvl="1"/>
            <a:r>
              <a:rPr lang="pl-PL" dirty="0" smtClean="0"/>
              <a:t>Literatura, Promocja czytelnictwa, Partnerstwo dla książki</a:t>
            </a:r>
          </a:p>
          <a:p>
            <a:r>
              <a:rPr lang="pl-PL" dirty="0" smtClean="0"/>
              <a:t>Ogłoszenie konkursów – koniec października</a:t>
            </a:r>
          </a:p>
          <a:p>
            <a:r>
              <a:rPr lang="pl-PL" dirty="0" smtClean="0"/>
              <a:t>Termin składania wniosków – koniec listopada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86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Narodowe Centrum Kultury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Realizuje programy ogłoszone przez </a:t>
            </a:r>
            <a:r>
              <a:rPr lang="pl-PL" dirty="0" err="1" smtClean="0"/>
              <a:t>MKiDN</a:t>
            </a:r>
            <a:r>
              <a:rPr lang="pl-PL" dirty="0" smtClean="0"/>
              <a:t> oraz prowadzi programy własne:</a:t>
            </a:r>
          </a:p>
          <a:p>
            <a:pPr lvl="1"/>
            <a:r>
              <a:rPr lang="pl-PL" dirty="0" smtClean="0"/>
              <a:t>Bardzo Młoda Kultura - edukacja kulturowa</a:t>
            </a:r>
          </a:p>
          <a:p>
            <a:pPr lvl="1"/>
            <a:r>
              <a:rPr lang="pl-PL" dirty="0" smtClean="0"/>
              <a:t>Dom Kultury +</a:t>
            </a:r>
          </a:p>
          <a:p>
            <a:pPr lvl="1"/>
            <a:r>
              <a:rPr lang="pl-PL" dirty="0" smtClean="0"/>
              <a:t>Ojczysty – dodaj do ulubionych </a:t>
            </a:r>
          </a:p>
          <a:p>
            <a:pPr lvl="1"/>
            <a:r>
              <a:rPr lang="pl-PL" dirty="0" smtClean="0"/>
              <a:t>Kultura – Interwencje</a:t>
            </a:r>
          </a:p>
          <a:p>
            <a:pPr lvl="1"/>
            <a:r>
              <a:rPr lang="pl-PL" dirty="0" err="1" smtClean="0"/>
              <a:t>Etnopolska</a:t>
            </a:r>
            <a:r>
              <a:rPr lang="pl-PL" dirty="0" smtClean="0"/>
              <a:t> – wzmacnianie tożsamości kulturowej</a:t>
            </a:r>
          </a:p>
          <a:p>
            <a:pPr lvl="1"/>
            <a:r>
              <a:rPr lang="pl-PL" dirty="0" smtClean="0"/>
              <a:t>Blisko – jednoczenie społeczności lokalnych wokół bibliotek</a:t>
            </a:r>
          </a:p>
          <a:p>
            <a:pPr marL="457200" lvl="1" indent="0">
              <a:buNone/>
            </a:pPr>
            <a:endParaRPr lang="pl-PL" dirty="0" smtClean="0"/>
          </a:p>
          <a:p>
            <a:pPr marL="342900" lvl="1" indent="-342900"/>
            <a:r>
              <a:rPr lang="pl-PL" sz="1800" dirty="0">
                <a:hlinkClick r:id="rId2"/>
              </a:rPr>
              <a:t>www.nck.pl</a:t>
            </a:r>
            <a:r>
              <a:rPr lang="pl-PL" sz="1800" dirty="0"/>
              <a:t> -&gt; Programy dotacyjne NCK</a:t>
            </a:r>
          </a:p>
        </p:txBody>
      </p:sp>
    </p:spTree>
    <p:extLst>
      <p:ext uri="{BB962C8B-B14F-4D97-AF65-F5344CB8AC3E}">
        <p14:creationId xmlns:p14="http://schemas.microsoft.com/office/powerpoint/2010/main" val="386123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Instytut Książki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Realizuje programy ogłoszone przez </a:t>
            </a:r>
            <a:r>
              <a:rPr lang="pl-PL" dirty="0" err="1" smtClean="0"/>
              <a:t>MKiDN</a:t>
            </a:r>
            <a:r>
              <a:rPr lang="pl-PL" dirty="0" smtClean="0"/>
              <a:t> oraz prowadzi programy własne:</a:t>
            </a:r>
          </a:p>
          <a:p>
            <a:pPr lvl="1"/>
            <a:r>
              <a:rPr lang="pl-PL" dirty="0" smtClean="0"/>
              <a:t>Narodowy Program </a:t>
            </a:r>
            <a:r>
              <a:rPr lang="pl-PL" dirty="0"/>
              <a:t>Rozwoju Czytelnictwa 2.0 </a:t>
            </a:r>
            <a:endParaRPr lang="pl-PL" dirty="0" smtClean="0"/>
          </a:p>
          <a:p>
            <a:pPr lvl="1"/>
            <a:r>
              <a:rPr lang="pl-PL" dirty="0"/>
              <a:t>Kraszewski. Komputery dla </a:t>
            </a:r>
            <a:r>
              <a:rPr lang="pl-PL" dirty="0" smtClean="0"/>
              <a:t>bibliotek</a:t>
            </a:r>
          </a:p>
          <a:p>
            <a:pPr lvl="1"/>
            <a:r>
              <a:rPr lang="pl-PL" dirty="0"/>
              <a:t>Program Translatorski ©</a:t>
            </a:r>
            <a:r>
              <a:rPr lang="pl-PL" dirty="0" smtClean="0"/>
              <a:t>Poland</a:t>
            </a:r>
            <a:endParaRPr lang="pl-PL" dirty="0"/>
          </a:p>
          <a:p>
            <a:pPr lvl="1"/>
            <a:r>
              <a:rPr lang="pl-PL" dirty="0"/>
              <a:t>Certyfikat dla małych księgarni</a:t>
            </a:r>
          </a:p>
          <a:p>
            <a:pPr lvl="1"/>
            <a:endParaRPr lang="pl-PL" dirty="0" smtClean="0"/>
          </a:p>
          <a:p>
            <a:pPr marL="342900" lvl="1" indent="-342900"/>
            <a:r>
              <a:rPr lang="pl-PL" sz="1800" dirty="0" smtClean="0"/>
              <a:t>www.instytutksiazki.pl </a:t>
            </a:r>
            <a:r>
              <a:rPr lang="pl-PL" sz="1800" dirty="0"/>
              <a:t>-&gt; </a:t>
            </a:r>
            <a:r>
              <a:rPr lang="pl-PL" sz="1800" dirty="0" smtClean="0"/>
              <a:t>Dotacje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77080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Polski Instytut Sztuki Filmowej:</a:t>
            </a:r>
          </a:p>
          <a:p>
            <a:pPr lvl="1"/>
            <a:r>
              <a:rPr lang="pl-PL" dirty="0" smtClean="0"/>
              <a:t>Produkcja filmowa</a:t>
            </a:r>
          </a:p>
          <a:p>
            <a:pPr lvl="1"/>
            <a:r>
              <a:rPr lang="pl-PL" dirty="0" smtClean="0"/>
              <a:t>Edukacja filmowa</a:t>
            </a:r>
          </a:p>
          <a:p>
            <a:pPr lvl="1"/>
            <a:r>
              <a:rPr lang="pl-PL" dirty="0" smtClean="0"/>
              <a:t>Upowszechnienie kultury filmowej</a:t>
            </a:r>
          </a:p>
          <a:p>
            <a:pPr lvl="1"/>
            <a:r>
              <a:rPr lang="pl-PL" dirty="0" smtClean="0"/>
              <a:t>Rozwój kin</a:t>
            </a:r>
            <a:endParaRPr lang="pl-PL" dirty="0"/>
          </a:p>
          <a:p>
            <a:pPr lvl="1"/>
            <a:endParaRPr lang="pl-PL" dirty="0" smtClean="0"/>
          </a:p>
          <a:p>
            <a:r>
              <a:rPr lang="pl-PL" dirty="0" smtClean="0"/>
              <a:t>Muzeum Historii Polski:</a:t>
            </a:r>
            <a:endParaRPr lang="pl-PL" dirty="0"/>
          </a:p>
          <a:p>
            <a:pPr lvl="1"/>
            <a:r>
              <a:rPr lang="pl-PL" dirty="0"/>
              <a:t>Patriotyzm </a:t>
            </a:r>
            <a:r>
              <a:rPr lang="pl-PL" dirty="0" smtClean="0"/>
              <a:t>Jutra - </a:t>
            </a:r>
            <a:r>
              <a:rPr lang="pl-PL" dirty="0"/>
              <a:t>służy odkrywaniu, dokumentowaniu </a:t>
            </a:r>
            <a:r>
              <a:rPr lang="pl-PL" dirty="0" smtClean="0"/>
              <a:t>i upowszechnianiu </a:t>
            </a:r>
            <a:r>
              <a:rPr lang="pl-PL" dirty="0"/>
              <a:t>wiedzy z zakresu historii Polski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341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Fundusze unijne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Regionalne Programy Operacyjne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r>
              <a:rPr lang="pl-PL" dirty="0" smtClean="0"/>
              <a:t>Projekt </a:t>
            </a:r>
            <a:r>
              <a:rPr lang="pl-PL" dirty="0"/>
              <a:t>„Kultura bez barier</a:t>
            </a:r>
            <a:r>
              <a:rPr lang="pl-PL" dirty="0" smtClean="0"/>
              <a:t>”, </a:t>
            </a:r>
            <a:r>
              <a:rPr lang="pl-PL" dirty="0"/>
              <a:t>realizowany przez Państwowy Fundusz Rehabilitacji Osób Niepełnosprawnych </a:t>
            </a:r>
          </a:p>
        </p:txBody>
      </p:sp>
    </p:spTree>
    <p:extLst>
      <p:ext uri="{BB962C8B-B14F-4D97-AF65-F5344CB8AC3E}">
        <p14:creationId xmlns:p14="http://schemas.microsoft.com/office/powerpoint/2010/main" val="310176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 z NGO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Konkursy ogłaszane przez samorządy województw, powiatów i </a:t>
            </a:r>
            <a:r>
              <a:rPr lang="pl-PL" dirty="0"/>
              <a:t>gmin/miast z dziedziny kultury i sztuki, ochrony dóbr kultury i </a:t>
            </a:r>
            <a:r>
              <a:rPr lang="pl-PL" dirty="0" smtClean="0"/>
              <a:t>tradycji</a:t>
            </a:r>
          </a:p>
          <a:p>
            <a:r>
              <a:rPr lang="pl-PL" dirty="0" smtClean="0"/>
              <a:t>Dofinansowanie kierowane do organizacji pozarządowych</a:t>
            </a:r>
          </a:p>
          <a:p>
            <a:r>
              <a:rPr lang="pl-PL" dirty="0" smtClean="0"/>
              <a:t>Działania we współpracy z podmiotami kultury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188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Kontakt: szansa@szansadlaniewidomych.org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51045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1814</TotalTime>
  <Words>294</Words>
  <Application>Microsoft Office PowerPoint</Application>
  <PresentationFormat>Panoramiczny</PresentationFormat>
  <Paragraphs>65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Smuga</vt:lpstr>
      <vt:lpstr>Możliwości pozyskiwania środków na dostosowania w obiektach kultury</vt:lpstr>
      <vt:lpstr>Dostępność kultury</vt:lpstr>
      <vt:lpstr>Ministerstwo Kultury i Dziedzictwa Narodowego</vt:lpstr>
      <vt:lpstr>Narodowe Centrum Kultury</vt:lpstr>
      <vt:lpstr>Instytut Książki</vt:lpstr>
      <vt:lpstr>Inne</vt:lpstr>
      <vt:lpstr>Fundusze unijne</vt:lpstr>
      <vt:lpstr>Współpraca z NGO</vt:lpstr>
      <vt:lpstr>Dziękuję za uwagę.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Możliwości pozyskiwania środków na dostosowania w obiektach kultury</dc:title>
  <dc:creator>asus</dc:creator>
  <cp:lastModifiedBy>asus</cp:lastModifiedBy>
  <cp:revision>9</cp:revision>
  <dcterms:created xsi:type="dcterms:W3CDTF">2022-05-23T14:22:51Z</dcterms:created>
  <dcterms:modified xsi:type="dcterms:W3CDTF">2022-05-24T20:37:30Z</dcterms:modified>
</cp:coreProperties>
</file>